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309" r:id="rId5"/>
    <p:sldId id="335" r:id="rId6"/>
    <p:sldId id="371" r:id="rId7"/>
    <p:sldId id="356" r:id="rId8"/>
    <p:sldId id="366" r:id="rId9"/>
    <p:sldId id="355" r:id="rId10"/>
    <p:sldId id="367" r:id="rId11"/>
    <p:sldId id="368" r:id="rId12"/>
    <p:sldId id="369" r:id="rId13"/>
    <p:sldId id="370" r:id="rId14"/>
    <p:sldId id="365" r:id="rId15"/>
    <p:sldId id="359" r:id="rId16"/>
    <p:sldId id="364" r:id="rId17"/>
    <p:sldId id="372" r:id="rId18"/>
    <p:sldId id="374" r:id="rId19"/>
    <p:sldId id="363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17932-258D-57A3-612D-459DA881C46C}" v="29" dt="2022-09-14T21:33:46.373"/>
    <p1510:client id="{0D2D5D3C-FE65-F582-4608-B29E12442AEA}" v="115" dt="2022-09-12T16:39:22.122"/>
    <p1510:client id="{56715FCC-B0AD-7074-8975-3823EE741471}" v="100" dt="2022-09-14T18:06:17.339"/>
    <p1510:client id="{608D7396-4663-AFE1-B7A3-23EA1F543A63}" v="36" dt="2022-09-13T18:35:17.355"/>
    <p1510:client id="{96988A30-2DD1-20EF-BFBD-1ADF2BB1066C}" v="9" dt="2022-09-12T16:55:58.654"/>
    <p1510:client id="{BA235209-1277-DF1A-FD5D-18EE8D92626E}" v="241" dt="2022-09-13T21:55:11.621"/>
    <p1510:client id="{CAB14A19-9EF0-1DE4-B6C7-4C6413720A18}" v="9" dt="2022-09-12T18:35:40.125"/>
    <p1510:client id="{DBCDBE7C-7FEE-CB5C-2AFD-3BB868AFEECF}" v="318" dt="2022-09-12T04:31:15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Guillermo Herrera Ramirez" userId="S::guillermo.herrera@udlap.mx::6dc6c2f7-563e-41ca-8285-fab432b350c3" providerId="AD" clId="Web-{BA235209-1277-DF1A-FD5D-18EE8D92626E}"/>
    <pc:docChg chg="addSld modSld sldOrd">
      <pc:chgData name="Jose Guillermo Herrera Ramirez" userId="S::guillermo.herrera@udlap.mx::6dc6c2f7-563e-41ca-8285-fab432b350c3" providerId="AD" clId="Web-{BA235209-1277-DF1A-FD5D-18EE8D92626E}" dt="2022-09-13T21:55:11.496" v="217" actId="20577"/>
      <pc:docMkLst>
        <pc:docMk/>
      </pc:docMkLst>
      <pc:sldChg chg="modSp">
        <pc:chgData name="Jose Guillermo Herrera Ramirez" userId="S::guillermo.herrera@udlap.mx::6dc6c2f7-563e-41ca-8285-fab432b350c3" providerId="AD" clId="Web-{BA235209-1277-DF1A-FD5D-18EE8D92626E}" dt="2022-09-13T21:55:11.496" v="217" actId="20577"/>
        <pc:sldMkLst>
          <pc:docMk/>
          <pc:sldMk cId="1714490226" sldId="309"/>
        </pc:sldMkLst>
        <pc:spChg chg="mod">
          <ac:chgData name="Jose Guillermo Herrera Ramirez" userId="S::guillermo.herrera@udlap.mx::6dc6c2f7-563e-41ca-8285-fab432b350c3" providerId="AD" clId="Web-{BA235209-1277-DF1A-FD5D-18EE8D92626E}" dt="2022-09-13T21:55:11.496" v="217" actId="20577"/>
          <ac:spMkLst>
            <pc:docMk/>
            <pc:sldMk cId="1714490226" sldId="309"/>
            <ac:spMk id="3" creationId="{6E4ABE9B-1DE3-C1D8-FC1E-DE27FC064C12}"/>
          </ac:spMkLst>
        </pc:spChg>
      </pc:sldChg>
      <pc:sldChg chg="addSp delSp modSp">
        <pc:chgData name="Jose Guillermo Herrera Ramirez" userId="S::guillermo.herrera@udlap.mx::6dc6c2f7-563e-41ca-8285-fab432b350c3" providerId="AD" clId="Web-{BA235209-1277-DF1A-FD5D-18EE8D92626E}" dt="2022-09-13T21:13:17.738" v="72" actId="1076"/>
        <pc:sldMkLst>
          <pc:docMk/>
          <pc:sldMk cId="1011207107" sldId="355"/>
        </pc:sldMkLst>
        <pc:spChg chg="add del mod">
          <ac:chgData name="Jose Guillermo Herrera Ramirez" userId="S::guillermo.herrera@udlap.mx::6dc6c2f7-563e-41ca-8285-fab432b350c3" providerId="AD" clId="Web-{BA235209-1277-DF1A-FD5D-18EE8D92626E}" dt="2022-09-13T21:04:14.999" v="2"/>
          <ac:spMkLst>
            <pc:docMk/>
            <pc:sldMk cId="1011207107" sldId="355"/>
            <ac:spMk id="3" creationId="{D9F98A1F-67D5-EB15-A9F4-3D6489FDC696}"/>
          </ac:spMkLst>
        </pc:spChg>
        <pc:picChg chg="del">
          <ac:chgData name="Jose Guillermo Herrera Ramirez" userId="S::guillermo.herrera@udlap.mx::6dc6c2f7-563e-41ca-8285-fab432b350c3" providerId="AD" clId="Web-{BA235209-1277-DF1A-FD5D-18EE8D92626E}" dt="2022-09-13T21:04:11.327" v="1"/>
          <ac:picMkLst>
            <pc:docMk/>
            <pc:sldMk cId="1011207107" sldId="355"/>
            <ac:picMk id="4" creationId="{B204A7FA-D463-4F3F-8CE7-17025D9DD3E5}"/>
          </ac:picMkLst>
        </pc:picChg>
        <pc:picChg chg="add del mod">
          <ac:chgData name="Jose Guillermo Herrera Ramirez" userId="S::guillermo.herrera@udlap.mx::6dc6c2f7-563e-41ca-8285-fab432b350c3" providerId="AD" clId="Web-{BA235209-1277-DF1A-FD5D-18EE8D92626E}" dt="2022-09-13T21:12:30.862" v="56"/>
          <ac:picMkLst>
            <pc:docMk/>
            <pc:sldMk cId="1011207107" sldId="355"/>
            <ac:picMk id="5" creationId="{4536330B-597B-4E17-4CE4-EBF0C7E4F7BE}"/>
          </ac:picMkLst>
        </pc:picChg>
        <pc:picChg chg="add mod">
          <ac:chgData name="Jose Guillermo Herrera Ramirez" userId="S::guillermo.herrera@udlap.mx::6dc6c2f7-563e-41ca-8285-fab432b350c3" providerId="AD" clId="Web-{BA235209-1277-DF1A-FD5D-18EE8D92626E}" dt="2022-09-13T21:13:17.738" v="72" actId="1076"/>
          <ac:picMkLst>
            <pc:docMk/>
            <pc:sldMk cId="1011207107" sldId="355"/>
            <ac:picMk id="6" creationId="{D75A2476-6086-E986-A123-EACB33A950D8}"/>
          </ac:picMkLst>
        </pc:picChg>
        <pc:picChg chg="add mod">
          <ac:chgData name="Jose Guillermo Herrera Ramirez" userId="S::guillermo.herrera@udlap.mx::6dc6c2f7-563e-41ca-8285-fab432b350c3" providerId="AD" clId="Web-{BA235209-1277-DF1A-FD5D-18EE8D92626E}" dt="2022-09-13T21:13:11.207" v="70" actId="1076"/>
          <ac:picMkLst>
            <pc:docMk/>
            <pc:sldMk cId="1011207107" sldId="355"/>
            <ac:picMk id="7" creationId="{E0577501-DD7E-55E1-9753-91A4DDFD7904}"/>
          </ac:picMkLst>
        </pc:picChg>
      </pc:sldChg>
      <pc:sldChg chg="add replId">
        <pc:chgData name="Jose Guillermo Herrera Ramirez" userId="S::guillermo.herrera@udlap.mx::6dc6c2f7-563e-41ca-8285-fab432b350c3" providerId="AD" clId="Web-{BA235209-1277-DF1A-FD5D-18EE8D92626E}" dt="2022-09-13T21:04:08.296" v="0"/>
        <pc:sldMkLst>
          <pc:docMk/>
          <pc:sldMk cId="4201456901" sldId="365"/>
        </pc:sldMkLst>
      </pc:sldChg>
      <pc:sldChg chg="addSp delSp modSp new ord">
        <pc:chgData name="Jose Guillermo Herrera Ramirez" userId="S::guillermo.herrera@udlap.mx::6dc6c2f7-563e-41ca-8285-fab432b350c3" providerId="AD" clId="Web-{BA235209-1277-DF1A-FD5D-18EE8D92626E}" dt="2022-09-13T21:10:06.559" v="54" actId="14100"/>
        <pc:sldMkLst>
          <pc:docMk/>
          <pc:sldMk cId="1190712506" sldId="366"/>
        </pc:sldMkLst>
        <pc:spChg chg="del mod">
          <ac:chgData name="Jose Guillermo Herrera Ramirez" userId="S::guillermo.herrera@udlap.mx::6dc6c2f7-563e-41ca-8285-fab432b350c3" providerId="AD" clId="Web-{BA235209-1277-DF1A-FD5D-18EE8D92626E}" dt="2022-09-13T21:09:29.996" v="32"/>
          <ac:spMkLst>
            <pc:docMk/>
            <pc:sldMk cId="1190712506" sldId="366"/>
            <ac:spMk id="2" creationId="{A28DB454-C53F-E066-4851-AE4509BAB2CF}"/>
          </ac:spMkLst>
        </pc:spChg>
        <pc:spChg chg="del">
          <ac:chgData name="Jose Guillermo Herrera Ramirez" userId="S::guillermo.herrera@udlap.mx::6dc6c2f7-563e-41ca-8285-fab432b350c3" providerId="AD" clId="Web-{BA235209-1277-DF1A-FD5D-18EE8D92626E}" dt="2022-09-13T21:08:21.962" v="19"/>
          <ac:spMkLst>
            <pc:docMk/>
            <pc:sldMk cId="1190712506" sldId="366"/>
            <ac:spMk id="3" creationId="{CDE45CE3-9067-E3AB-CC42-536C188E5C8A}"/>
          </ac:spMkLst>
        </pc:spChg>
        <pc:spChg chg="add mod">
          <ac:chgData name="Jose Guillermo Herrera Ramirez" userId="S::guillermo.herrera@udlap.mx::6dc6c2f7-563e-41ca-8285-fab432b350c3" providerId="AD" clId="Web-{BA235209-1277-DF1A-FD5D-18EE8D92626E}" dt="2022-09-13T21:10:06.559" v="54" actId="14100"/>
          <ac:spMkLst>
            <pc:docMk/>
            <pc:sldMk cId="1190712506" sldId="366"/>
            <ac:spMk id="6" creationId="{666531E5-40E8-D93D-B57C-FC700B4178AB}"/>
          </ac:spMkLst>
        </pc:spChg>
        <pc:picChg chg="add mod ord">
          <ac:chgData name="Jose Guillermo Herrera Ramirez" userId="S::guillermo.herrera@udlap.mx::6dc6c2f7-563e-41ca-8285-fab432b350c3" providerId="AD" clId="Web-{BA235209-1277-DF1A-FD5D-18EE8D92626E}" dt="2022-09-13T21:09:38.621" v="38" actId="1076"/>
          <ac:picMkLst>
            <pc:docMk/>
            <pc:sldMk cId="1190712506" sldId="366"/>
            <ac:picMk id="4" creationId="{F27A618B-4033-C2D5-2433-CA12CF35FD10}"/>
          </ac:picMkLst>
        </pc:picChg>
        <pc:picChg chg="add mod">
          <ac:chgData name="Jose Guillermo Herrera Ramirez" userId="S::guillermo.herrera@udlap.mx::6dc6c2f7-563e-41ca-8285-fab432b350c3" providerId="AD" clId="Web-{BA235209-1277-DF1A-FD5D-18EE8D92626E}" dt="2022-09-13T21:09:44.090" v="41" actId="1076"/>
          <ac:picMkLst>
            <pc:docMk/>
            <pc:sldMk cId="1190712506" sldId="366"/>
            <ac:picMk id="5" creationId="{6308A0B8-102D-8551-2725-A3B7DA129065}"/>
          </ac:picMkLst>
        </pc:picChg>
      </pc:sldChg>
      <pc:sldChg chg="addSp modSp add mod replId modClrScheme chgLayout">
        <pc:chgData name="Jose Guillermo Herrera Ramirez" userId="S::guillermo.herrera@udlap.mx::6dc6c2f7-563e-41ca-8285-fab432b350c3" providerId="AD" clId="Web-{BA235209-1277-DF1A-FD5D-18EE8D92626E}" dt="2022-09-13T21:16:15.089" v="141"/>
        <pc:sldMkLst>
          <pc:docMk/>
          <pc:sldMk cId="3235356771" sldId="367"/>
        </pc:sldMkLst>
        <pc:spChg chg="add mod ord">
          <ac:chgData name="Jose Guillermo Herrera Ramirez" userId="S::guillermo.herrera@udlap.mx::6dc6c2f7-563e-41ca-8285-fab432b350c3" providerId="AD" clId="Web-{BA235209-1277-DF1A-FD5D-18EE8D92626E}" dt="2022-09-13T21:16:15.089" v="141"/>
          <ac:spMkLst>
            <pc:docMk/>
            <pc:sldMk cId="3235356771" sldId="367"/>
            <ac:spMk id="7" creationId="{CD621CD3-1A4D-558A-074D-D52DAD750F30}"/>
          </ac:spMkLst>
        </pc:spChg>
        <pc:spChg chg="add mod">
          <ac:chgData name="Jose Guillermo Herrera Ramirez" userId="S::guillermo.herrera@udlap.mx::6dc6c2f7-563e-41ca-8285-fab432b350c3" providerId="AD" clId="Web-{BA235209-1277-DF1A-FD5D-18EE8D92626E}" dt="2022-09-13T21:16:15.089" v="141"/>
          <ac:spMkLst>
            <pc:docMk/>
            <pc:sldMk cId="3235356771" sldId="367"/>
            <ac:spMk id="9" creationId="{F1F101F4-CCE8-0F06-149F-3A58CD79DF69}"/>
          </ac:spMkLst>
        </pc:spChg>
        <pc:picChg chg="add mod">
          <ac:chgData name="Jose Guillermo Herrera Ramirez" userId="S::guillermo.herrera@udlap.mx::6dc6c2f7-563e-41ca-8285-fab432b350c3" providerId="AD" clId="Web-{BA235209-1277-DF1A-FD5D-18EE8D92626E}" dt="2022-09-13T21:16:15.089" v="140"/>
          <ac:picMkLst>
            <pc:docMk/>
            <pc:sldMk cId="3235356771" sldId="367"/>
            <ac:picMk id="2" creationId="{AF6AD66E-9CC3-EB61-11D9-9874487660F2}"/>
          </ac:picMkLst>
        </pc:picChg>
      </pc:sldChg>
      <pc:sldChg chg="addSp modSp add replId">
        <pc:chgData name="Jose Guillermo Herrera Ramirez" userId="S::guillermo.herrera@udlap.mx::6dc6c2f7-563e-41ca-8285-fab432b350c3" providerId="AD" clId="Web-{BA235209-1277-DF1A-FD5D-18EE8D92626E}" dt="2022-09-13T21:18:07.984" v="167"/>
        <pc:sldMkLst>
          <pc:docMk/>
          <pc:sldMk cId="2801517571" sldId="368"/>
        </pc:sldMkLst>
        <pc:spChg chg="add mod">
          <ac:chgData name="Jose Guillermo Herrera Ramirez" userId="S::guillermo.herrera@udlap.mx::6dc6c2f7-563e-41ca-8285-fab432b350c3" providerId="AD" clId="Web-{BA235209-1277-DF1A-FD5D-18EE8D92626E}" dt="2022-09-13T21:18:07.984" v="167"/>
          <ac:spMkLst>
            <pc:docMk/>
            <pc:sldMk cId="2801517571" sldId="368"/>
            <ac:spMk id="4" creationId="{9A4863BC-5E2C-C58F-93A5-FC2C369A8FBB}"/>
          </ac:spMkLst>
        </pc:spChg>
        <pc:picChg chg="add mod">
          <ac:chgData name="Jose Guillermo Herrera Ramirez" userId="S::guillermo.herrera@udlap.mx::6dc6c2f7-563e-41ca-8285-fab432b350c3" providerId="AD" clId="Web-{BA235209-1277-DF1A-FD5D-18EE8D92626E}" dt="2022-09-13T21:17:00.653" v="146" actId="1076"/>
          <ac:picMkLst>
            <pc:docMk/>
            <pc:sldMk cId="2801517571" sldId="368"/>
            <ac:picMk id="2" creationId="{34EA870E-0569-B0EF-9C3A-10F34FBA5A69}"/>
          </ac:picMkLst>
        </pc:picChg>
        <pc:picChg chg="add mod">
          <ac:chgData name="Jose Guillermo Herrera Ramirez" userId="S::guillermo.herrera@udlap.mx::6dc6c2f7-563e-41ca-8285-fab432b350c3" providerId="AD" clId="Web-{BA235209-1277-DF1A-FD5D-18EE8D92626E}" dt="2022-09-13T21:17:16.701" v="151" actId="1076"/>
          <ac:picMkLst>
            <pc:docMk/>
            <pc:sldMk cId="2801517571" sldId="368"/>
            <ac:picMk id="3" creationId="{24E8F90A-152C-E5E3-7AA2-652E57BAABCF}"/>
          </ac:picMkLst>
        </pc:picChg>
      </pc:sldChg>
      <pc:sldChg chg="addSp delSp modSp add mod replId modClrScheme chgLayout">
        <pc:chgData name="Jose Guillermo Herrera Ramirez" userId="S::guillermo.herrera@udlap.mx::6dc6c2f7-563e-41ca-8285-fab432b350c3" providerId="AD" clId="Web-{BA235209-1277-DF1A-FD5D-18EE8D92626E}" dt="2022-09-13T21:43:29.645" v="206" actId="20577"/>
        <pc:sldMkLst>
          <pc:docMk/>
          <pc:sldMk cId="2223981098" sldId="369"/>
        </pc:sldMkLst>
        <pc:spChg chg="add mod">
          <ac:chgData name="Jose Guillermo Herrera Ramirez" userId="S::guillermo.herrera@udlap.mx::6dc6c2f7-563e-41ca-8285-fab432b350c3" providerId="AD" clId="Web-{BA235209-1277-DF1A-FD5D-18EE8D92626E}" dt="2022-09-13T21:41:37.625" v="185" actId="1076"/>
          <ac:spMkLst>
            <pc:docMk/>
            <pc:sldMk cId="2223981098" sldId="369"/>
            <ac:spMk id="4" creationId="{EA3B1561-73A8-7177-D902-AAA1248B9650}"/>
          </ac:spMkLst>
        </pc:spChg>
        <pc:spChg chg="add mod">
          <ac:chgData name="Jose Guillermo Herrera Ramirez" userId="S::guillermo.herrera@udlap.mx::6dc6c2f7-563e-41ca-8285-fab432b350c3" providerId="AD" clId="Web-{BA235209-1277-DF1A-FD5D-18EE8D92626E}" dt="2022-09-13T21:42:55.159" v="196" actId="1076"/>
          <ac:spMkLst>
            <pc:docMk/>
            <pc:sldMk cId="2223981098" sldId="369"/>
            <ac:spMk id="5" creationId="{52F78EBF-4F17-7352-8F5C-771B9DC9B04E}"/>
          </ac:spMkLst>
        </pc:spChg>
        <pc:spChg chg="add del mod">
          <ac:chgData name="Jose Guillermo Herrera Ramirez" userId="S::guillermo.herrera@udlap.mx::6dc6c2f7-563e-41ca-8285-fab432b350c3" providerId="AD" clId="Web-{BA235209-1277-DF1A-FD5D-18EE8D92626E}" dt="2022-09-13T21:43:06.316" v="197"/>
          <ac:spMkLst>
            <pc:docMk/>
            <pc:sldMk cId="2223981098" sldId="369"/>
            <ac:spMk id="7" creationId="{3E3F477A-5384-2B27-4737-ECBA144EA889}"/>
          </ac:spMkLst>
        </pc:spChg>
        <pc:spChg chg="add mod">
          <ac:chgData name="Jose Guillermo Herrera Ramirez" userId="S::guillermo.herrera@udlap.mx::6dc6c2f7-563e-41ca-8285-fab432b350c3" providerId="AD" clId="Web-{BA235209-1277-DF1A-FD5D-18EE8D92626E}" dt="2022-09-13T21:43:29.645" v="206" actId="20577"/>
          <ac:spMkLst>
            <pc:docMk/>
            <pc:sldMk cId="2223981098" sldId="369"/>
            <ac:spMk id="9" creationId="{67437418-594E-9FE6-DBEB-DBF9FACDE6B4}"/>
          </ac:spMkLst>
        </pc:spChg>
        <pc:picChg chg="add mod">
          <ac:chgData name="Jose Guillermo Herrera Ramirez" userId="S::guillermo.herrera@udlap.mx::6dc6c2f7-563e-41ca-8285-fab432b350c3" providerId="AD" clId="Web-{BA235209-1277-DF1A-FD5D-18EE8D92626E}" dt="2022-09-13T21:40:59.093" v="175" actId="1076"/>
          <ac:picMkLst>
            <pc:docMk/>
            <pc:sldMk cId="2223981098" sldId="369"/>
            <ac:picMk id="2" creationId="{B4F1AD17-5E4B-299F-D9B3-B71E54D2AE22}"/>
          </ac:picMkLst>
        </pc:picChg>
        <pc:picChg chg="add mod">
          <ac:chgData name="Jose Guillermo Herrera Ramirez" userId="S::guillermo.herrera@udlap.mx::6dc6c2f7-563e-41ca-8285-fab432b350c3" providerId="AD" clId="Web-{BA235209-1277-DF1A-FD5D-18EE8D92626E}" dt="2022-09-13T21:41:00.124" v="176" actId="1076"/>
          <ac:picMkLst>
            <pc:docMk/>
            <pc:sldMk cId="2223981098" sldId="369"/>
            <ac:picMk id="3" creationId="{D3E4F185-207C-2143-BD8C-C78A2CE6DA0C}"/>
          </ac:picMkLst>
        </pc:picChg>
      </pc:sldChg>
      <pc:sldChg chg="addSp modSp add replId">
        <pc:chgData name="Jose Guillermo Herrera Ramirez" userId="S::guillermo.herrera@udlap.mx::6dc6c2f7-563e-41ca-8285-fab432b350c3" providerId="AD" clId="Web-{BA235209-1277-DF1A-FD5D-18EE8D92626E}" dt="2022-09-13T21:54:04.400" v="214" actId="1076"/>
        <pc:sldMkLst>
          <pc:docMk/>
          <pc:sldMk cId="743736009" sldId="370"/>
        </pc:sldMkLst>
        <pc:picChg chg="add mod modCrop">
          <ac:chgData name="Jose Guillermo Herrera Ramirez" userId="S::guillermo.herrera@udlap.mx::6dc6c2f7-563e-41ca-8285-fab432b350c3" providerId="AD" clId="Web-{BA235209-1277-DF1A-FD5D-18EE8D92626E}" dt="2022-09-13T21:54:04.400" v="214" actId="1076"/>
          <ac:picMkLst>
            <pc:docMk/>
            <pc:sldMk cId="743736009" sldId="370"/>
            <ac:picMk id="2" creationId="{0E27FC72-28D8-53E4-D6A1-1AF70C21023B}"/>
          </ac:picMkLst>
        </pc:picChg>
      </pc:sldChg>
    </pc:docChg>
  </pc:docChgLst>
  <pc:docChgLst>
    <pc:chgData name="Jose Guillermo Herrera Ramirez" userId="S::guillermo.herrera@udlap.mx::6dc6c2f7-563e-41ca-8285-fab432b350c3" providerId="AD" clId="Web-{07417932-258D-57A3-612D-459DA881C46C}"/>
    <pc:docChg chg="addSld delSld modSld sldOrd">
      <pc:chgData name="Jose Guillermo Herrera Ramirez" userId="S::guillermo.herrera@udlap.mx::6dc6c2f7-563e-41ca-8285-fab432b350c3" providerId="AD" clId="Web-{07417932-258D-57A3-612D-459DA881C46C}" dt="2022-09-14T21:33:46.373" v="24"/>
      <pc:docMkLst>
        <pc:docMk/>
      </pc:docMkLst>
      <pc:sldChg chg="ord">
        <pc:chgData name="Jose Guillermo Herrera Ramirez" userId="S::guillermo.herrera@udlap.mx::6dc6c2f7-563e-41ca-8285-fab432b350c3" providerId="AD" clId="Web-{07417932-258D-57A3-612D-459DA881C46C}" dt="2022-09-14T21:11:09.034" v="1"/>
        <pc:sldMkLst>
          <pc:docMk/>
          <pc:sldMk cId="3475119835" sldId="372"/>
        </pc:sldMkLst>
      </pc:sldChg>
      <pc:sldChg chg="addSp delSp modSp add del replId">
        <pc:chgData name="Jose Guillermo Herrera Ramirez" userId="S::guillermo.herrera@udlap.mx::6dc6c2f7-563e-41ca-8285-fab432b350c3" providerId="AD" clId="Web-{07417932-258D-57A3-612D-459DA881C46C}" dt="2022-09-14T21:33:46.373" v="24"/>
        <pc:sldMkLst>
          <pc:docMk/>
          <pc:sldMk cId="168198966" sldId="373"/>
        </pc:sldMkLst>
        <pc:spChg chg="add mod">
          <ac:chgData name="Jose Guillermo Herrera Ramirez" userId="S::guillermo.herrera@udlap.mx::6dc6c2f7-563e-41ca-8285-fab432b350c3" providerId="AD" clId="Web-{07417932-258D-57A3-612D-459DA881C46C}" dt="2022-09-14T21:11:10.738" v="2"/>
          <ac:spMkLst>
            <pc:docMk/>
            <pc:sldMk cId="168198966" sldId="373"/>
            <ac:spMk id="3" creationId="{0C595D46-F2CA-D8D0-1333-D870A0E4005E}"/>
          </ac:spMkLst>
        </pc:spChg>
        <pc:picChg chg="del">
          <ac:chgData name="Jose Guillermo Herrera Ramirez" userId="S::guillermo.herrera@udlap.mx::6dc6c2f7-563e-41ca-8285-fab432b350c3" providerId="AD" clId="Web-{07417932-258D-57A3-612D-459DA881C46C}" dt="2022-09-14T21:11:10.738" v="2"/>
          <ac:picMkLst>
            <pc:docMk/>
            <pc:sldMk cId="168198966" sldId="373"/>
            <ac:picMk id="5" creationId="{2069ACC6-71F1-0DC5-25F5-93A043B44173}"/>
          </ac:picMkLst>
        </pc:picChg>
      </pc:sldChg>
      <pc:sldChg chg="addSp delSp modSp new mod modClrScheme chgLayout">
        <pc:chgData name="Jose Guillermo Herrera Ramirez" userId="S::guillermo.herrera@udlap.mx::6dc6c2f7-563e-41ca-8285-fab432b350c3" providerId="AD" clId="Web-{07417932-258D-57A3-612D-459DA881C46C}" dt="2022-09-14T21:33:35.936" v="23" actId="20577"/>
        <pc:sldMkLst>
          <pc:docMk/>
          <pc:sldMk cId="4131790330" sldId="374"/>
        </pc:sldMkLst>
        <pc:spChg chg="mod">
          <ac:chgData name="Jose Guillermo Herrera Ramirez" userId="S::guillermo.herrera@udlap.mx::6dc6c2f7-563e-41ca-8285-fab432b350c3" providerId="AD" clId="Web-{07417932-258D-57A3-612D-459DA881C46C}" dt="2022-09-14T21:28:09.675" v="8"/>
          <ac:spMkLst>
            <pc:docMk/>
            <pc:sldMk cId="4131790330" sldId="374"/>
            <ac:spMk id="2" creationId="{CD238798-8DEC-33E7-F216-77FBD07476E7}"/>
          </ac:spMkLst>
        </pc:spChg>
        <pc:spChg chg="del">
          <ac:chgData name="Jose Guillermo Herrera Ramirez" userId="S::guillermo.herrera@udlap.mx::6dc6c2f7-563e-41ca-8285-fab432b350c3" providerId="AD" clId="Web-{07417932-258D-57A3-612D-459DA881C46C}" dt="2022-09-14T21:28:04.097" v="7"/>
          <ac:spMkLst>
            <pc:docMk/>
            <pc:sldMk cId="4131790330" sldId="374"/>
            <ac:spMk id="3" creationId="{4B0825DC-B39C-47C9-E3D6-91C1848FADFB}"/>
          </ac:spMkLst>
        </pc:spChg>
        <pc:spChg chg="add mod">
          <ac:chgData name="Jose Guillermo Herrera Ramirez" userId="S::guillermo.herrera@udlap.mx::6dc6c2f7-563e-41ca-8285-fab432b350c3" providerId="AD" clId="Web-{07417932-258D-57A3-612D-459DA881C46C}" dt="2022-09-14T21:30:23.664" v="18" actId="1076"/>
          <ac:spMkLst>
            <pc:docMk/>
            <pc:sldMk cId="4131790330" sldId="374"/>
            <ac:spMk id="5" creationId="{EC4C5F4C-354B-E658-23FC-DEE6306A9D98}"/>
          </ac:spMkLst>
        </pc:spChg>
        <pc:spChg chg="add mod">
          <ac:chgData name="Jose Guillermo Herrera Ramirez" userId="S::guillermo.herrera@udlap.mx::6dc6c2f7-563e-41ca-8285-fab432b350c3" providerId="AD" clId="Web-{07417932-258D-57A3-612D-459DA881C46C}" dt="2022-09-14T21:33:35.936" v="23" actId="20577"/>
          <ac:spMkLst>
            <pc:docMk/>
            <pc:sldMk cId="4131790330" sldId="374"/>
            <ac:spMk id="9" creationId="{A683F623-6C47-D608-A1F9-F955EC129312}"/>
          </ac:spMkLst>
        </pc:spChg>
        <pc:picChg chg="add mod ord">
          <ac:chgData name="Jose Guillermo Herrera Ramirez" userId="S::guillermo.herrera@udlap.mx::6dc6c2f7-563e-41ca-8285-fab432b350c3" providerId="AD" clId="Web-{07417932-258D-57A3-612D-459DA881C46C}" dt="2022-09-14T21:30:23.977" v="19" actId="1076"/>
          <ac:picMkLst>
            <pc:docMk/>
            <pc:sldMk cId="4131790330" sldId="374"/>
            <ac:picMk id="4" creationId="{E8B83A14-2BA8-BD2B-A144-2CC84FFF7815}"/>
          </ac:picMkLst>
        </pc:picChg>
      </pc:sldChg>
    </pc:docChg>
  </pc:docChgLst>
  <pc:docChgLst>
    <pc:chgData name="Jose Guillermo Herrera Ramirez" userId="S::guillermo.herrera@udlap.mx::6dc6c2f7-563e-41ca-8285-fab432b350c3" providerId="AD" clId="Web-{608D7396-4663-AFE1-B7A3-23EA1F543A63}"/>
    <pc:docChg chg="delSld modSld sldOrd">
      <pc:chgData name="Jose Guillermo Herrera Ramirez" userId="S::guillermo.herrera@udlap.mx::6dc6c2f7-563e-41ca-8285-fab432b350c3" providerId="AD" clId="Web-{608D7396-4663-AFE1-B7A3-23EA1F543A63}" dt="2022-09-13T18:35:17.355" v="34"/>
      <pc:docMkLst>
        <pc:docMk/>
      </pc:docMkLst>
      <pc:sldChg chg="modSp">
        <pc:chgData name="Jose Guillermo Herrera Ramirez" userId="S::guillermo.herrera@udlap.mx::6dc6c2f7-563e-41ca-8285-fab432b350c3" providerId="AD" clId="Web-{608D7396-4663-AFE1-B7A3-23EA1F543A63}" dt="2022-09-13T18:34:39.244" v="24" actId="20577"/>
        <pc:sldMkLst>
          <pc:docMk/>
          <pc:sldMk cId="1714490226" sldId="309"/>
        </pc:sldMkLst>
        <pc:spChg chg="mod">
          <ac:chgData name="Jose Guillermo Herrera Ramirez" userId="S::guillermo.herrera@udlap.mx::6dc6c2f7-563e-41ca-8285-fab432b350c3" providerId="AD" clId="Web-{608D7396-4663-AFE1-B7A3-23EA1F543A63}" dt="2022-09-13T18:33:57.024" v="1" actId="20577"/>
          <ac:spMkLst>
            <pc:docMk/>
            <pc:sldMk cId="1714490226" sldId="309"/>
            <ac:spMk id="2" creationId="{242F7011-D7C5-7963-A196-D3ADA012B768}"/>
          </ac:spMkLst>
        </pc:spChg>
        <pc:spChg chg="mod">
          <ac:chgData name="Jose Guillermo Herrera Ramirez" userId="S::guillermo.herrera@udlap.mx::6dc6c2f7-563e-41ca-8285-fab432b350c3" providerId="AD" clId="Web-{608D7396-4663-AFE1-B7A3-23EA1F543A63}" dt="2022-09-13T18:34:39.244" v="24" actId="20577"/>
          <ac:spMkLst>
            <pc:docMk/>
            <pc:sldMk cId="1714490226" sldId="309"/>
            <ac:spMk id="3" creationId="{6E4ABE9B-1DE3-C1D8-FC1E-DE27FC064C12}"/>
          </ac:spMkLst>
        </pc:spChg>
      </pc:sldChg>
      <pc:sldChg chg="ord">
        <pc:chgData name="Jose Guillermo Herrera Ramirez" userId="S::guillermo.herrera@udlap.mx::6dc6c2f7-563e-41ca-8285-fab432b350c3" providerId="AD" clId="Web-{608D7396-4663-AFE1-B7A3-23EA1F543A63}" dt="2022-09-13T18:34:18.697" v="12"/>
        <pc:sldMkLst>
          <pc:docMk/>
          <pc:sldMk cId="3518542568" sldId="335"/>
        </pc:sldMkLst>
      </pc:sldChg>
      <pc:sldChg chg="del">
        <pc:chgData name="Jose Guillermo Herrera Ramirez" userId="S::guillermo.herrera@udlap.mx::6dc6c2f7-563e-41ca-8285-fab432b350c3" providerId="AD" clId="Web-{608D7396-4663-AFE1-B7A3-23EA1F543A63}" dt="2022-09-13T18:34:49.010" v="26"/>
        <pc:sldMkLst>
          <pc:docMk/>
          <pc:sldMk cId="212418222" sldId="347"/>
        </pc:sldMkLst>
      </pc:sldChg>
      <pc:sldChg chg="del">
        <pc:chgData name="Jose Guillermo Herrera Ramirez" userId="S::guillermo.herrera@udlap.mx::6dc6c2f7-563e-41ca-8285-fab432b350c3" providerId="AD" clId="Web-{608D7396-4663-AFE1-B7A3-23EA1F543A63}" dt="2022-09-13T18:34:52.292" v="27"/>
        <pc:sldMkLst>
          <pc:docMk/>
          <pc:sldMk cId="18049979" sldId="348"/>
        </pc:sldMkLst>
      </pc:sldChg>
      <pc:sldChg chg="del">
        <pc:chgData name="Jose Guillermo Herrera Ramirez" userId="S::guillermo.herrera@udlap.mx::6dc6c2f7-563e-41ca-8285-fab432b350c3" providerId="AD" clId="Web-{608D7396-4663-AFE1-B7A3-23EA1F543A63}" dt="2022-09-13T18:34:54.776" v="28"/>
        <pc:sldMkLst>
          <pc:docMk/>
          <pc:sldMk cId="1615668106" sldId="352"/>
        </pc:sldMkLst>
      </pc:sldChg>
      <pc:sldChg chg="del">
        <pc:chgData name="Jose Guillermo Herrera Ramirez" userId="S::guillermo.herrera@udlap.mx::6dc6c2f7-563e-41ca-8285-fab432b350c3" providerId="AD" clId="Web-{608D7396-4663-AFE1-B7A3-23EA1F543A63}" dt="2022-09-13T18:34:57.448" v="29"/>
        <pc:sldMkLst>
          <pc:docMk/>
          <pc:sldMk cId="1500951592" sldId="353"/>
        </pc:sldMkLst>
      </pc:sldChg>
      <pc:sldChg chg="ord">
        <pc:chgData name="Jose Guillermo Herrera Ramirez" userId="S::guillermo.herrera@udlap.mx::6dc6c2f7-563e-41ca-8285-fab432b350c3" providerId="AD" clId="Web-{608D7396-4663-AFE1-B7A3-23EA1F543A63}" dt="2022-09-13T18:34:45.073" v="25"/>
        <pc:sldMkLst>
          <pc:docMk/>
          <pc:sldMk cId="3538934723" sldId="356"/>
        </pc:sldMkLst>
      </pc:sldChg>
      <pc:sldChg chg="del">
        <pc:chgData name="Jose Guillermo Herrera Ramirez" userId="S::guillermo.herrera@udlap.mx::6dc6c2f7-563e-41ca-8285-fab432b350c3" providerId="AD" clId="Web-{608D7396-4663-AFE1-B7A3-23EA1F543A63}" dt="2022-09-13T18:35:08.198" v="31"/>
        <pc:sldMkLst>
          <pc:docMk/>
          <pc:sldMk cId="1366754987" sldId="357"/>
        </pc:sldMkLst>
      </pc:sldChg>
      <pc:sldChg chg="del">
        <pc:chgData name="Jose Guillermo Herrera Ramirez" userId="S::guillermo.herrera@udlap.mx::6dc6c2f7-563e-41ca-8285-fab432b350c3" providerId="AD" clId="Web-{608D7396-4663-AFE1-B7A3-23EA1F543A63}" dt="2022-09-13T18:35:09.089" v="32"/>
        <pc:sldMkLst>
          <pc:docMk/>
          <pc:sldMk cId="872868654" sldId="360"/>
        </pc:sldMkLst>
      </pc:sldChg>
      <pc:sldChg chg="del">
        <pc:chgData name="Jose Guillermo Herrera Ramirez" userId="S::guillermo.herrera@udlap.mx::6dc6c2f7-563e-41ca-8285-fab432b350c3" providerId="AD" clId="Web-{608D7396-4663-AFE1-B7A3-23EA1F543A63}" dt="2022-09-13T18:35:14.339" v="33"/>
        <pc:sldMkLst>
          <pc:docMk/>
          <pc:sldMk cId="557670228" sldId="361"/>
        </pc:sldMkLst>
      </pc:sldChg>
      <pc:sldChg chg="del">
        <pc:chgData name="Jose Guillermo Herrera Ramirez" userId="S::guillermo.herrera@udlap.mx::6dc6c2f7-563e-41ca-8285-fab432b350c3" providerId="AD" clId="Web-{608D7396-4663-AFE1-B7A3-23EA1F543A63}" dt="2022-09-13T18:35:17.355" v="34"/>
        <pc:sldMkLst>
          <pc:docMk/>
          <pc:sldMk cId="1724365966" sldId="362"/>
        </pc:sldMkLst>
      </pc:sldChg>
      <pc:sldChg chg="del">
        <pc:chgData name="Jose Guillermo Herrera Ramirez" userId="S::guillermo.herrera@udlap.mx::6dc6c2f7-563e-41ca-8285-fab432b350c3" providerId="AD" clId="Web-{608D7396-4663-AFE1-B7A3-23EA1F543A63}" dt="2022-09-13T18:34:59.636" v="30"/>
        <pc:sldMkLst>
          <pc:docMk/>
          <pc:sldMk cId="98846449" sldId="365"/>
        </pc:sldMkLst>
      </pc:sldChg>
    </pc:docChg>
  </pc:docChgLst>
  <pc:docChgLst>
    <pc:chgData name="Jose Guillermo Herrera Ramirez" userId="S::guillermo.herrera@udlap.mx::6dc6c2f7-563e-41ca-8285-fab432b350c3" providerId="AD" clId="Web-{56715FCC-B0AD-7074-8975-3823EE741471}"/>
    <pc:docChg chg="addSld modSld">
      <pc:chgData name="Jose Guillermo Herrera Ramirez" userId="S::guillermo.herrera@udlap.mx::6dc6c2f7-563e-41ca-8285-fab432b350c3" providerId="AD" clId="Web-{56715FCC-B0AD-7074-8975-3823EE741471}" dt="2022-09-14T18:06:17.339" v="79" actId="20577"/>
      <pc:docMkLst>
        <pc:docMk/>
      </pc:docMkLst>
      <pc:sldChg chg="modSp">
        <pc:chgData name="Jose Guillermo Herrera Ramirez" userId="S::guillermo.herrera@udlap.mx::6dc6c2f7-563e-41ca-8285-fab432b350c3" providerId="AD" clId="Web-{56715FCC-B0AD-7074-8975-3823EE741471}" dt="2022-09-14T18:06:17.339" v="79" actId="20577"/>
        <pc:sldMkLst>
          <pc:docMk/>
          <pc:sldMk cId="1714490226" sldId="309"/>
        </pc:sldMkLst>
        <pc:spChg chg="mod">
          <ac:chgData name="Jose Guillermo Herrera Ramirez" userId="S::guillermo.herrera@udlap.mx::6dc6c2f7-563e-41ca-8285-fab432b350c3" providerId="AD" clId="Web-{56715FCC-B0AD-7074-8975-3823EE741471}" dt="2022-09-14T18:06:17.339" v="79" actId="20577"/>
          <ac:spMkLst>
            <pc:docMk/>
            <pc:sldMk cId="1714490226" sldId="309"/>
            <ac:spMk id="3" creationId="{6E4ABE9B-1DE3-C1D8-FC1E-DE27FC064C12}"/>
          </ac:spMkLst>
        </pc:spChg>
      </pc:sldChg>
      <pc:sldChg chg="addSp delSp modSp add replId">
        <pc:chgData name="Jose Guillermo Herrera Ramirez" userId="S::guillermo.herrera@udlap.mx::6dc6c2f7-563e-41ca-8285-fab432b350c3" providerId="AD" clId="Web-{56715FCC-B0AD-7074-8975-3823EE741471}" dt="2022-09-14T18:03:01.005" v="40" actId="1076"/>
        <pc:sldMkLst>
          <pc:docMk/>
          <pc:sldMk cId="3078530154" sldId="371"/>
        </pc:sldMkLst>
        <pc:picChg chg="add mod">
          <ac:chgData name="Jose Guillermo Herrera Ramirez" userId="S::guillermo.herrera@udlap.mx::6dc6c2f7-563e-41ca-8285-fab432b350c3" providerId="AD" clId="Web-{56715FCC-B0AD-7074-8975-3823EE741471}" dt="2022-09-14T18:03:01.005" v="40" actId="1076"/>
          <ac:picMkLst>
            <pc:docMk/>
            <pc:sldMk cId="3078530154" sldId="371"/>
            <ac:picMk id="2" creationId="{C5A41F4D-0EC0-39A7-7E74-7F47D453D234}"/>
          </ac:picMkLst>
        </pc:picChg>
        <pc:picChg chg="del">
          <ac:chgData name="Jose Guillermo Herrera Ramirez" userId="S::guillermo.herrera@udlap.mx::6dc6c2f7-563e-41ca-8285-fab432b350c3" providerId="AD" clId="Web-{56715FCC-B0AD-7074-8975-3823EE741471}" dt="2022-09-14T16:59:38.998" v="1"/>
          <ac:picMkLst>
            <pc:docMk/>
            <pc:sldMk cId="3078530154" sldId="371"/>
            <ac:picMk id="4" creationId="{2F91C58D-AB8C-1EC5-AF33-4CAB0D9A4A62}"/>
          </ac:picMkLst>
        </pc:picChg>
      </pc:sldChg>
      <pc:sldChg chg="addSp delSp modSp add replId">
        <pc:chgData name="Jose Guillermo Herrera Ramirez" userId="S::guillermo.herrera@udlap.mx::6dc6c2f7-563e-41ca-8285-fab432b350c3" providerId="AD" clId="Web-{56715FCC-B0AD-7074-8975-3823EE741471}" dt="2022-09-14T18:01:17.284" v="39" actId="20577"/>
        <pc:sldMkLst>
          <pc:docMk/>
          <pc:sldMk cId="3475119835" sldId="372"/>
        </pc:sldMkLst>
        <pc:spChg chg="add del mod">
          <ac:chgData name="Jose Guillermo Herrera Ramirez" userId="S::guillermo.herrera@udlap.mx::6dc6c2f7-563e-41ca-8285-fab432b350c3" providerId="AD" clId="Web-{56715FCC-B0AD-7074-8975-3823EE741471}" dt="2022-09-14T17:50:18.499" v="10"/>
          <ac:spMkLst>
            <pc:docMk/>
            <pc:sldMk cId="3475119835" sldId="372"/>
            <ac:spMk id="3" creationId="{F5F7F1DE-3139-967A-4DA8-315A359FDAB1}"/>
          </ac:spMkLst>
        </pc:spChg>
        <pc:spChg chg="add mod">
          <ac:chgData name="Jose Guillermo Herrera Ramirez" userId="S::guillermo.herrera@udlap.mx::6dc6c2f7-563e-41ca-8285-fab432b350c3" providerId="AD" clId="Web-{56715FCC-B0AD-7074-8975-3823EE741471}" dt="2022-09-14T18:01:17.284" v="39" actId="20577"/>
          <ac:spMkLst>
            <pc:docMk/>
            <pc:sldMk cId="3475119835" sldId="372"/>
            <ac:spMk id="9" creationId="{B549A25E-5A1C-21A2-3B66-EE16AC66899A}"/>
          </ac:spMkLst>
        </pc:spChg>
        <pc:picChg chg="add mod ord">
          <ac:chgData name="Jose Guillermo Herrera Ramirez" userId="S::guillermo.herrera@udlap.mx::6dc6c2f7-563e-41ca-8285-fab432b350c3" providerId="AD" clId="Web-{56715FCC-B0AD-7074-8975-3823EE741471}" dt="2022-09-14T18:00:33.267" v="19" actId="1076"/>
          <ac:picMkLst>
            <pc:docMk/>
            <pc:sldMk cId="3475119835" sldId="372"/>
            <ac:picMk id="4" creationId="{0B2C60FB-5DF0-611E-A03E-618624B4645B}"/>
          </ac:picMkLst>
        </pc:picChg>
        <pc:picChg chg="del">
          <ac:chgData name="Jose Guillermo Herrera Ramirez" userId="S::guillermo.herrera@udlap.mx::6dc6c2f7-563e-41ca-8285-fab432b350c3" providerId="AD" clId="Web-{56715FCC-B0AD-7074-8975-3823EE741471}" dt="2022-09-14T17:50:13.937" v="9"/>
          <ac:picMkLst>
            <pc:docMk/>
            <pc:sldMk cId="3475119835" sldId="372"/>
            <ac:picMk id="5" creationId="{2069ACC6-71F1-0DC5-25F5-93A043B44173}"/>
          </ac:picMkLst>
        </pc:picChg>
        <pc:picChg chg="add mod">
          <ac:chgData name="Jose Guillermo Herrera Ramirez" userId="S::guillermo.herrera@udlap.mx::6dc6c2f7-563e-41ca-8285-fab432b350c3" providerId="AD" clId="Web-{56715FCC-B0AD-7074-8975-3823EE741471}" dt="2022-09-14T18:00:42.079" v="22" actId="1076"/>
          <ac:picMkLst>
            <pc:docMk/>
            <pc:sldMk cId="3475119835" sldId="372"/>
            <ac:picMk id="6" creationId="{C0C495CB-547A-B267-5AC6-6160C3C82C3D}"/>
          </ac:picMkLst>
        </pc:picChg>
        <pc:picChg chg="add mod">
          <ac:chgData name="Jose Guillermo Herrera Ramirez" userId="S::guillermo.herrera@udlap.mx::6dc6c2f7-563e-41ca-8285-fab432b350c3" providerId="AD" clId="Web-{56715FCC-B0AD-7074-8975-3823EE741471}" dt="2022-09-14T17:52:45.097" v="16" actId="1076"/>
          <ac:picMkLst>
            <pc:docMk/>
            <pc:sldMk cId="3475119835" sldId="372"/>
            <ac:picMk id="7" creationId="{BDFA19F5-9EF7-21E4-09BA-FBC8876A9E98}"/>
          </ac:picMkLst>
        </pc:picChg>
        <pc:picChg chg="add mod">
          <ac:chgData name="Jose Guillermo Herrera Ramirez" userId="S::guillermo.herrera@udlap.mx::6dc6c2f7-563e-41ca-8285-fab432b350c3" providerId="AD" clId="Web-{56715FCC-B0AD-7074-8975-3823EE741471}" dt="2022-09-14T18:00:39.861" v="21" actId="1076"/>
          <ac:picMkLst>
            <pc:docMk/>
            <pc:sldMk cId="3475119835" sldId="372"/>
            <ac:picMk id="8" creationId="{5790FCD2-3B5D-B82F-3EC0-EDB6F76621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0D87-A058-41BC-B628-951D113E4000}" type="datetimeFigureOut">
              <a:rPr lang="es-ES" smtClean="0"/>
              <a:t>14/09/2022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1D957-6418-4247-965A-E9AC6F85B696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2255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848C3-5470-49F0-A6A8-81A4E098E8AA}" type="datetimeFigureOut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3EDEC-BB94-4EA8-9F33-1F68F3F7AC5E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04660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233FA3-C322-486D-9525-F5C2A402577E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A6DD3D-1007-4431-9B0E-8A3D13A682CF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8C3E3C-5F33-4F97-B210-E9727AA57220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8E1951-676F-4919-8708-D1CBCB74B51D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B6680-7098-44B7-83E1-5EBD657592DE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41C9-2B34-4DE7-8BD0-64853908EC78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705853-737B-419B-88D6-378BF02A9277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EB8EEA-5D2E-4A84-A0FE-A16B020ED21B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FF6C614E-8FE0-47DD-82B6-EBC4EC8CFF78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395992-2030-4B1D-B418-D498AFCFA3BC}" type="datetime1">
              <a:rPr lang="es-ES" noProof="0" smtClean="0"/>
              <a:t>14/09/2022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F7011-D7C5-7963-A196-D3ADA012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Minería de datos: Clase 14 de septiembre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4ABE9B-1DE3-C1D8-FC1E-DE27FC064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s-MX" dirty="0"/>
              <a:t>Orden del día</a:t>
            </a:r>
          </a:p>
          <a:p>
            <a:pPr marL="457200" indent="-457200">
              <a:buAutoNum type="arabicPeriod"/>
            </a:pPr>
            <a:r>
              <a:rPr lang="es-MX" dirty="0">
                <a:ea typeface="+mn-lt"/>
                <a:cs typeface="+mn-lt"/>
              </a:rPr>
              <a:t>Repaso K-</a:t>
            </a:r>
            <a:r>
              <a:rPr lang="es-MX" dirty="0" err="1">
                <a:ea typeface="+mn-lt"/>
                <a:cs typeface="+mn-lt"/>
              </a:rPr>
              <a:t>means</a:t>
            </a:r>
            <a:endParaRPr lang="es-MX" dirty="0" err="1"/>
          </a:p>
          <a:p>
            <a:pPr marL="457200" indent="-457200">
              <a:buAutoNum type="arabicPeriod"/>
            </a:pPr>
            <a:r>
              <a:rPr lang="es-MX" dirty="0"/>
              <a:t>Segmentación de imágenes</a:t>
            </a:r>
          </a:p>
          <a:p>
            <a:pPr marL="457200" indent="-457200">
              <a:buAutoNum type="arabicPeriod"/>
            </a:pPr>
            <a:r>
              <a:rPr lang="es-MX" dirty="0"/>
              <a:t>Ejemplo K-</a:t>
            </a:r>
            <a:r>
              <a:rPr lang="es-MX" dirty="0" err="1"/>
              <a:t>means</a:t>
            </a:r>
            <a:endParaRPr lang="es-MX"/>
          </a:p>
          <a:p>
            <a:pPr marL="457200" indent="-457200">
              <a:buAutoNum type="arabicPeriod"/>
            </a:pPr>
            <a:r>
              <a:rPr lang="es-MX" dirty="0"/>
              <a:t>Ejercicio de la tarea 5</a:t>
            </a:r>
          </a:p>
          <a:p>
            <a:pPr marL="457200" indent="-457200">
              <a:buAutoNum type="arabicPeriod"/>
            </a:pPr>
            <a:r>
              <a:rPr lang="es-MX" dirty="0"/>
              <a:t>¿Árboles filogenéticos?</a:t>
            </a:r>
          </a:p>
        </p:txBody>
      </p:sp>
    </p:spTree>
    <p:extLst>
      <p:ext uri="{BB962C8B-B14F-4D97-AF65-F5344CB8AC3E}">
        <p14:creationId xmlns:p14="http://schemas.microsoft.com/office/powerpoint/2010/main" val="171449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7FC72-28D8-53E4-D6A1-1AF70C210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0" t="17739" r="24183" b="10675"/>
          <a:stretch/>
        </p:blipFill>
        <p:spPr>
          <a:xfrm>
            <a:off x="2540621" y="622378"/>
            <a:ext cx="7611757" cy="550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204A7FA-D463-4F3F-8CE7-17025D9DD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350" y="73104"/>
            <a:ext cx="8578526" cy="6548695"/>
          </a:xfrm>
        </p:spPr>
      </p:pic>
    </p:spTree>
    <p:extLst>
      <p:ext uri="{BB962C8B-B14F-4D97-AF65-F5344CB8AC3E}">
        <p14:creationId xmlns:p14="http://schemas.microsoft.com/office/powerpoint/2010/main" val="420145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4324C4-93C4-67AA-C688-094AD5D1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" y="173658"/>
            <a:ext cx="5800492" cy="4398710"/>
          </a:xfrm>
          <a:prstGeom prst="rect">
            <a:avLst/>
          </a:prstGeom>
        </p:spPr>
      </p:pic>
      <p:pic>
        <p:nvPicPr>
          <p:cNvPr id="3" name="Picture 3" descr="A picture containing text, display, screenshot, vector graphics&#10;&#10;Description automatically generated">
            <a:extLst>
              <a:ext uri="{FF2B5EF4-FFF2-40B4-BE49-F238E27FC236}">
                <a16:creationId xmlns:a16="http://schemas.microsoft.com/office/drawing/2014/main" id="{E44CE6E7-E78C-FEEB-BB91-41C74668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44" y="1931243"/>
            <a:ext cx="5605346" cy="42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069ACC6-71F1-0DC5-25F5-93A043B44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767" y="194003"/>
            <a:ext cx="5805577" cy="6482229"/>
          </a:xfrm>
        </p:spPr>
      </p:pic>
    </p:spTree>
    <p:extLst>
      <p:ext uri="{BB962C8B-B14F-4D97-AF65-F5344CB8AC3E}">
        <p14:creationId xmlns:p14="http://schemas.microsoft.com/office/powerpoint/2010/main" val="254874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0B2C60FB-5DF0-611E-A03E-618624B46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68" y="1987217"/>
            <a:ext cx="3760891" cy="3760891"/>
          </a:xfrm>
        </p:spPr>
      </p:pic>
      <p:pic>
        <p:nvPicPr>
          <p:cNvPr id="6" name="Picture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C0C495CB-547A-B267-5AC6-6160C3C8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453" y="2677529"/>
            <a:ext cx="4417594" cy="2485523"/>
          </a:xfrm>
          <a:prstGeom prst="rect">
            <a:avLst/>
          </a:prstGeom>
        </p:spPr>
      </p:pic>
      <p:pic>
        <p:nvPicPr>
          <p:cNvPr id="7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DFA19F5-9EF7-21E4-09BA-FBC8876A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716" y="293652"/>
            <a:ext cx="2743200" cy="3022169"/>
          </a:xfrm>
          <a:prstGeom prst="rect">
            <a:avLst/>
          </a:prstGeom>
        </p:spPr>
      </p:pic>
      <p:pic>
        <p:nvPicPr>
          <p:cNvPr id="8" name="Picture 8" descr="A picture containing green, sport&#10;&#10;Description automatically generated">
            <a:extLst>
              <a:ext uri="{FF2B5EF4-FFF2-40B4-BE49-F238E27FC236}">
                <a16:creationId xmlns:a16="http://schemas.microsoft.com/office/drawing/2014/main" id="{5790FCD2-3B5D-B82F-3EC0-EDB6F7662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37" y="3503195"/>
            <a:ext cx="274320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9A25E-5A1C-21A2-3B66-EE16AC66899A}"/>
              </a:ext>
            </a:extLst>
          </p:cNvPr>
          <p:cNvSpPr txBox="1"/>
          <p:nvPr/>
        </p:nvSpPr>
        <p:spPr>
          <a:xfrm>
            <a:off x="1433763" y="1122947"/>
            <a:ext cx="5133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Posible Tarea 5</a:t>
            </a:r>
          </a:p>
        </p:txBody>
      </p:sp>
    </p:spTree>
    <p:extLst>
      <p:ext uri="{BB962C8B-B14F-4D97-AF65-F5344CB8AC3E}">
        <p14:creationId xmlns:p14="http://schemas.microsoft.com/office/powerpoint/2010/main" val="347511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8798-8DEC-33E7-F216-77FBD074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sz="2500" b="1"/>
              <a:t>Sister Group Relationship of Turtles to the Bird-Crocodilian Clade Revealed by Nuclear DNA–Coded Proteins</a:t>
            </a:r>
            <a:endParaRPr lang="en-US" sz="25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B83A14-2BA8-BD2B-A144-2CC84FFF7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3651" y="812799"/>
            <a:ext cx="3295985" cy="5294757"/>
          </a:xfr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83F623-6C47-D608-A1F9-F955EC129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972908" cy="3064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ea typeface="+mn-lt"/>
                <a:cs typeface="+mn-lt"/>
              </a:rPr>
              <a:t>Iwabe, N., Hara, Y., </a:t>
            </a:r>
            <a:r>
              <a:rPr lang="en-US" sz="1400" dirty="0" err="1">
                <a:ea typeface="+mn-lt"/>
                <a:cs typeface="+mn-lt"/>
              </a:rPr>
              <a:t>Kumazawa</a:t>
            </a:r>
            <a:r>
              <a:rPr lang="en-US" sz="1400" dirty="0">
                <a:ea typeface="+mn-lt"/>
                <a:cs typeface="+mn-lt"/>
              </a:rPr>
              <a:t>, Y., </a:t>
            </a:r>
            <a:r>
              <a:rPr lang="en-US" sz="1400" dirty="0" err="1">
                <a:ea typeface="+mn-lt"/>
                <a:cs typeface="+mn-lt"/>
              </a:rPr>
              <a:t>Shibamoto</a:t>
            </a:r>
            <a:r>
              <a:rPr lang="en-US" sz="1400" dirty="0">
                <a:ea typeface="+mn-lt"/>
                <a:cs typeface="+mn-lt"/>
              </a:rPr>
              <a:t>, K., Saito, Y., Miyata, T., &amp; Katoh, K. (2005). Sister group relationship of turtles to the bird-crocodilian clade revealed by nuclear DNA–coded proteins. </a:t>
            </a:r>
            <a:r>
              <a:rPr lang="en-US" sz="1400" i="1" dirty="0">
                <a:ea typeface="+mn-lt"/>
                <a:cs typeface="+mn-lt"/>
              </a:rPr>
              <a:t>Molecular biology and evolution</a:t>
            </a:r>
            <a:r>
              <a:rPr lang="en-US" sz="1400" dirty="0">
                <a:ea typeface="+mn-lt"/>
                <a:cs typeface="+mn-lt"/>
              </a:rPr>
              <a:t>, </a:t>
            </a:r>
            <a:r>
              <a:rPr lang="en-US" sz="1400" i="1" dirty="0">
                <a:ea typeface="+mn-lt"/>
                <a:cs typeface="+mn-lt"/>
              </a:rPr>
              <a:t>22</a:t>
            </a:r>
            <a:r>
              <a:rPr lang="en-US" sz="1400" dirty="0">
                <a:ea typeface="+mn-lt"/>
                <a:cs typeface="+mn-lt"/>
              </a:rPr>
              <a:t>(4), 810-813.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C5F4C-354B-E658-23FC-DEE6306A9D98}"/>
              </a:ext>
            </a:extLst>
          </p:cNvPr>
          <p:cNvSpPr txBox="1"/>
          <p:nvPr/>
        </p:nvSpPr>
        <p:spPr>
          <a:xfrm>
            <a:off x="7136780" y="6346901"/>
            <a:ext cx="2360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/>
              <a:t>dendrograma</a:t>
            </a:r>
          </a:p>
        </p:txBody>
      </p:sp>
    </p:spTree>
    <p:extLst>
      <p:ext uri="{BB962C8B-B14F-4D97-AF65-F5344CB8AC3E}">
        <p14:creationId xmlns:p14="http://schemas.microsoft.com/office/powerpoint/2010/main" val="4131790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71EF7-64F6-A914-44C3-C2CA9D6A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¿Dudas o preguntas?</a:t>
            </a:r>
          </a:p>
        </p:txBody>
      </p:sp>
    </p:spTree>
    <p:extLst>
      <p:ext uri="{BB962C8B-B14F-4D97-AF65-F5344CB8AC3E}">
        <p14:creationId xmlns:p14="http://schemas.microsoft.com/office/powerpoint/2010/main" val="106827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2F91C58D-AB8C-1EC5-AF33-4CAB0D9A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95" y="67338"/>
            <a:ext cx="6951517" cy="6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42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C5A41F4D-0EC0-39A7-7E74-7F47D453D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426" y="559672"/>
            <a:ext cx="6853989" cy="46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D20F2AA-8972-CFD8-32E2-125B2A204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78" y="45226"/>
            <a:ext cx="10194422" cy="6604451"/>
          </a:xfrm>
        </p:spPr>
      </p:pic>
    </p:spTree>
    <p:extLst>
      <p:ext uri="{BB962C8B-B14F-4D97-AF65-F5344CB8AC3E}">
        <p14:creationId xmlns:p14="http://schemas.microsoft.com/office/powerpoint/2010/main" val="353893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electronics, close&#10;&#10;Description automatically generated">
            <a:extLst>
              <a:ext uri="{FF2B5EF4-FFF2-40B4-BE49-F238E27FC236}">
                <a16:creationId xmlns:a16="http://schemas.microsoft.com/office/drawing/2014/main" id="{F27A618B-4033-C2D5-2433-CA12CF35F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83" y="82398"/>
            <a:ext cx="4939398" cy="659515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308A0B8-102D-8551-2725-A3B7DA129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24" y="85493"/>
            <a:ext cx="4954858" cy="6594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531E5-40E8-D93D-B57C-FC700B4178AB}"/>
              </a:ext>
            </a:extLst>
          </p:cNvPr>
          <p:cNvSpPr txBox="1"/>
          <p:nvPr/>
        </p:nvSpPr>
        <p:spPr>
          <a:xfrm>
            <a:off x="10324170" y="4098073"/>
            <a:ext cx="15377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Cámara de Neubauer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12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D75A2476-6086-E986-A123-EACB33A9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234176"/>
            <a:ext cx="4620322" cy="6157332"/>
          </a:xfrm>
          <a:prstGeom prst="rect">
            <a:avLst/>
          </a:prstGeom>
        </p:spPr>
      </p:pic>
      <p:pic>
        <p:nvPicPr>
          <p:cNvPr id="7" name="Picture 7" descr="A picture containing indoor, cup, several&#10;&#10;Description automatically generated">
            <a:extLst>
              <a:ext uri="{FF2B5EF4-FFF2-40B4-BE49-F238E27FC236}">
                <a16:creationId xmlns:a16="http://schemas.microsoft.com/office/drawing/2014/main" id="{E0577501-DD7E-55E1-9753-91A4DDFD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39" y="178419"/>
            <a:ext cx="4666786" cy="621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D621CD3-1A4D-558A-074D-D52DAD75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 err="1"/>
              <a:t>Identificación</a:t>
            </a:r>
            <a:r>
              <a:rPr lang="en-US" dirty="0"/>
              <a:t> de </a:t>
            </a:r>
            <a:r>
              <a:rPr lang="en-US" dirty="0" err="1"/>
              <a:t>hongos</a:t>
            </a:r>
          </a:p>
        </p:txBody>
      </p:sp>
      <p:pic>
        <p:nvPicPr>
          <p:cNvPr id="2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AF6AD66E-9CC3-EB61-11D9-987448766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97" r="-1" b="16418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1F101F4-CCE8-0F06-149F-3A58CD79D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¿Es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cuantificar</a:t>
            </a:r>
            <a:r>
              <a:rPr lang="en-US" dirty="0"/>
              <a:t> </a:t>
            </a:r>
            <a:r>
              <a:rPr lang="en-US" dirty="0" err="1"/>
              <a:t>hongos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 </a:t>
            </a:r>
            <a:r>
              <a:rPr lang="en-US" dirty="0" err="1"/>
              <a:t>cientos</a:t>
            </a:r>
            <a:r>
              <a:rPr lang="en-US" dirty="0"/>
              <a:t> o miles de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K-medias?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5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34EA870E-0569-B0EF-9C3A-10F34FBA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7" y="110837"/>
            <a:ext cx="4691495" cy="62639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E8F90A-152C-E5E3-7AA2-652E57BA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4" y="110837"/>
            <a:ext cx="4630881" cy="6177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863BC-5E2C-C58F-93A5-FC2C369A8FBB}"/>
              </a:ext>
            </a:extLst>
          </p:cNvPr>
          <p:cNvSpPr txBox="1"/>
          <p:nvPr/>
        </p:nvSpPr>
        <p:spPr>
          <a:xfrm>
            <a:off x="8924566" y="5107174"/>
            <a:ext cx="1348071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Claves </a:t>
            </a:r>
            <a:r>
              <a:rPr lang="en-US" dirty="0" err="1"/>
              <a:t>taxonómicas</a:t>
            </a:r>
          </a:p>
        </p:txBody>
      </p:sp>
    </p:spTree>
    <p:extLst>
      <p:ext uri="{BB962C8B-B14F-4D97-AF65-F5344CB8AC3E}">
        <p14:creationId xmlns:p14="http://schemas.microsoft.com/office/powerpoint/2010/main" val="280151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4F1AD17-5E4B-299F-D9B3-B71E54D2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1" y="55755"/>
            <a:ext cx="5927906" cy="4457546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7437418-594E-9FE6-DBEB-DBF9FACDE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vert="horz" lIns="91440" tIns="0" rIns="91440" bIns="0" rtlCol="0" anchor="t">
            <a:normAutofit fontScale="92500" lnSpcReduction="10000"/>
          </a:bodyPr>
          <a:lstStyle/>
          <a:p>
            <a:r>
              <a:rPr lang="en-US" dirty="0" err="1"/>
              <a:t>Tinción</a:t>
            </a:r>
          </a:p>
          <a:p>
            <a:r>
              <a:rPr lang="en-US" dirty="0"/>
              <a:t>Fuente: </a:t>
            </a:r>
            <a:r>
              <a:rPr lang="en-US" dirty="0">
                <a:ea typeface="+mn-lt"/>
                <a:cs typeface="+mn-lt"/>
              </a:rPr>
              <a:t>https://microbiologia.net/microbiologia/tinciones-colorantes/</a:t>
            </a:r>
          </a:p>
        </p:txBody>
      </p:sp>
      <p:pic>
        <p:nvPicPr>
          <p:cNvPr id="3" name="Picture 3" descr="A picture containing text, whiteboard, fabric&#10;&#10;Description automatically generated">
            <a:extLst>
              <a:ext uri="{FF2B5EF4-FFF2-40B4-BE49-F238E27FC236}">
                <a16:creationId xmlns:a16="http://schemas.microsoft.com/office/drawing/2014/main" id="{D3E4F185-207C-2143-BD8C-C78A2CE6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22" y="58544"/>
            <a:ext cx="5912004" cy="4454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B1561-73A8-7177-D902-AAA1248B9650}"/>
              </a:ext>
            </a:extLst>
          </p:cNvPr>
          <p:cNvSpPr txBox="1"/>
          <p:nvPr/>
        </p:nvSpPr>
        <p:spPr>
          <a:xfrm>
            <a:off x="6253975" y="4339682"/>
            <a:ext cx="4516243" cy="92333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Endosporas</a:t>
            </a:r>
            <a:r>
              <a:rPr lang="en-US" dirty="0">
                <a:ea typeface="+mn-lt"/>
                <a:cs typeface="+mn-lt"/>
              </a:rPr>
              <a:t> de </a:t>
            </a:r>
            <a:r>
              <a:rPr lang="en-US" i="1" dirty="0">
                <a:ea typeface="+mn-lt"/>
                <a:cs typeface="+mn-lt"/>
              </a:rPr>
              <a:t>Bacillus subtilis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coloreadas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verde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mientras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resto de las </a:t>
            </a:r>
            <a:r>
              <a:rPr lang="en-US" dirty="0" err="1">
                <a:ea typeface="+mn-lt"/>
                <a:cs typeface="+mn-lt"/>
              </a:rPr>
              <a:t>células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bacterianas</a:t>
            </a:r>
            <a:r>
              <a:rPr lang="en-US" dirty="0">
                <a:ea typeface="+mn-lt"/>
                <a:cs typeface="+mn-lt"/>
              </a:rPr>
              <a:t> son de color </a:t>
            </a:r>
            <a:r>
              <a:rPr lang="en-US" dirty="0" err="1">
                <a:ea typeface="+mn-lt"/>
                <a:cs typeface="+mn-lt"/>
              </a:rPr>
              <a:t>rosáceo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78EBF-4F17-7352-8F5C-771B9DC9B04E}"/>
              </a:ext>
            </a:extLst>
          </p:cNvPr>
          <p:cNvSpPr txBox="1"/>
          <p:nvPr/>
        </p:nvSpPr>
        <p:spPr>
          <a:xfrm>
            <a:off x="92927" y="4311805"/>
            <a:ext cx="5817217" cy="1200329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ea typeface="+mn-lt"/>
                <a:cs typeface="+mn-lt"/>
              </a:rPr>
              <a:t>Escherichia coli</a:t>
            </a:r>
            <a:r>
              <a:rPr lang="en-US" dirty="0">
                <a:ea typeface="+mn-lt"/>
                <a:cs typeface="+mn-lt"/>
              </a:rPr>
              <a:t> y </a:t>
            </a:r>
            <a:r>
              <a:rPr lang="en-US" i="1" dirty="0">
                <a:ea typeface="+mn-lt"/>
                <a:cs typeface="+mn-lt"/>
              </a:rPr>
              <a:t>Staphylococcus aureus</a:t>
            </a:r>
            <a:r>
              <a:rPr lang="en-US" dirty="0">
                <a:ea typeface="+mn-lt"/>
                <a:cs typeface="+mn-lt"/>
              </a:rPr>
              <a:t> con la </a:t>
            </a:r>
            <a:r>
              <a:rPr lang="en-US" dirty="0" err="1">
                <a:ea typeface="+mn-lt"/>
                <a:cs typeface="+mn-lt"/>
              </a:rPr>
              <a:t>tinción</a:t>
            </a:r>
            <a:r>
              <a:rPr lang="en-US" dirty="0">
                <a:ea typeface="+mn-lt"/>
                <a:cs typeface="+mn-lt"/>
              </a:rPr>
              <a:t> de Gram. Podemos </a:t>
            </a:r>
            <a:r>
              <a:rPr lang="en-US" dirty="0" err="1">
                <a:ea typeface="+mn-lt"/>
                <a:cs typeface="+mn-lt"/>
              </a:rPr>
              <a:t>ver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cocos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azules</a:t>
            </a:r>
            <a:r>
              <a:rPr lang="en-US" dirty="0">
                <a:ea typeface="+mn-lt"/>
                <a:cs typeface="+mn-lt"/>
              </a:rPr>
              <a:t> gram </a:t>
            </a:r>
            <a:r>
              <a:rPr lang="en-US" dirty="0" err="1">
                <a:ea typeface="+mn-lt"/>
                <a:cs typeface="+mn-lt"/>
              </a:rPr>
              <a:t>positivos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i="1" dirty="0">
                <a:ea typeface="+mn-lt"/>
                <a:cs typeface="+mn-lt"/>
              </a:rPr>
              <a:t>S. aureus</a:t>
            </a:r>
            <a:r>
              <a:rPr lang="en-US" dirty="0">
                <a:ea typeface="+mn-lt"/>
                <a:cs typeface="+mn-lt"/>
              </a:rPr>
              <a:t>) y </a:t>
            </a:r>
            <a:r>
              <a:rPr lang="en-US" dirty="0" err="1">
                <a:ea typeface="+mn-lt"/>
                <a:cs typeface="+mn-lt"/>
              </a:rPr>
              <a:t>los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bacilos</a:t>
            </a:r>
            <a:r>
              <a:rPr lang="en-US" dirty="0">
                <a:ea typeface="+mn-lt"/>
                <a:cs typeface="+mn-lt"/>
              </a:rPr>
              <a:t> gram </a:t>
            </a:r>
            <a:r>
              <a:rPr lang="en-US" dirty="0" err="1">
                <a:ea typeface="+mn-lt"/>
                <a:cs typeface="+mn-lt"/>
              </a:rPr>
              <a:t>negativos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representan</a:t>
            </a:r>
            <a:r>
              <a:rPr lang="en-US" dirty="0">
                <a:ea typeface="+mn-lt"/>
                <a:cs typeface="+mn-lt"/>
              </a:rPr>
              <a:t> a </a:t>
            </a:r>
            <a:r>
              <a:rPr lang="en-US" i="1" dirty="0">
                <a:ea typeface="+mn-lt"/>
                <a:cs typeface="+mn-lt"/>
              </a:rPr>
              <a:t>E. coli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810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97_TF11437505.potx" id="{A814AFD0-4982-44B2-B11C-36632E99DE22}" vid="{FCAA5BDB-2F44-4F34-9873-F8ED54E0AC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DAB21F93FA834EAF2C088CF14607AB" ma:contentTypeVersion="7" ma:contentTypeDescription="Create a new document." ma:contentTypeScope="" ma:versionID="cb3587e30a41725a3f955f6e3f63e157">
  <xsd:schema xmlns:xsd="http://www.w3.org/2001/XMLSchema" xmlns:xs="http://www.w3.org/2001/XMLSchema" xmlns:p="http://schemas.microsoft.com/office/2006/metadata/properties" xmlns:ns3="6e90d7c7-4f0c-4442-ac85-faa40625c878" xmlns:ns4="892318d4-e363-48a4-912e-c56c7be1628f" targetNamespace="http://schemas.microsoft.com/office/2006/metadata/properties" ma:root="true" ma:fieldsID="cc60fb92382c6bae50f68afc94b7feef" ns3:_="" ns4:_="">
    <xsd:import namespace="6e90d7c7-4f0c-4442-ac85-faa40625c878"/>
    <xsd:import namespace="892318d4-e363-48a4-912e-c56c7be162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0d7c7-4f0c-4442-ac85-faa40625c8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318d4-e363-48a4-912e-c56c7be16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CAD238-AB66-4F48-9102-CD67BE45A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90d7c7-4f0c-4442-ac85-faa40625c878"/>
    <ds:schemaRef ds:uri="892318d4-e363-48a4-912e-c56c7be16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892318d4-e363-48a4-912e-c56c7be1628f"/>
    <ds:schemaRef ds:uri="http://schemas.microsoft.com/office/infopath/2007/PartnerControls"/>
    <ds:schemaRef ds:uri="6e90d7c7-4f0c-4442-ac85-faa40625c878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167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RetrospectVTI</vt:lpstr>
      <vt:lpstr>Minería de datos: Clase 14 de septiembre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Identificación de hongos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Sister Group Relationship of Turtles to the Bird-Crocodilian Clade Revealed by Nuclear DNA–Coded Proteins</vt:lpstr>
      <vt:lpstr>¿Dudas o 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Curso: Minería de datos</dc:title>
  <dc:creator>Jose Guillermo Herrera Ramirez</dc:creator>
  <cp:lastModifiedBy>Jose Guillermo Herrera Ramirez</cp:lastModifiedBy>
  <cp:revision>741</cp:revision>
  <dcterms:created xsi:type="dcterms:W3CDTF">2022-08-08T17:41:56Z</dcterms:created>
  <dcterms:modified xsi:type="dcterms:W3CDTF">2022-09-14T21:33:55Z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0x010100ACDAB21F93FA834EAF2C088CF14607AB</vt:lpwstr>
  </property>
</Properties>
</file>